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pptx" ContentType="application/vnd.openxmlformats-officedocument.presentationml.presentation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1" r:id="rId3"/>
    <p:sldId id="284" r:id="rId4"/>
    <p:sldId id="273" r:id="rId5"/>
    <p:sldId id="272" r:id="rId6"/>
    <p:sldId id="280" r:id="rId7"/>
    <p:sldId id="279" r:id="rId8"/>
    <p:sldId id="281" r:id="rId9"/>
    <p:sldId id="282" r:id="rId10"/>
    <p:sldId id="283" r:id="rId11"/>
    <p:sldId id="287" r:id="rId12"/>
    <p:sldId id="285" r:id="rId13"/>
    <p:sldId id="288" r:id="rId14"/>
    <p:sldId id="290" r:id="rId15"/>
    <p:sldId id="289" r:id="rId16"/>
    <p:sldId id="286" r:id="rId17"/>
    <p:sldId id="291" r:id="rId18"/>
    <p:sldId id="292" r:id="rId19"/>
    <p:sldId id="29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package" Target="../embeddings/Microsoft_PowerPoint_Presentation1.pptx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PowerPoint_Presentation2.pptx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7010" y="304800"/>
            <a:ext cx="50292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শু</a:t>
            </a:r>
            <a:r>
              <a:rPr lang="bn-BD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</a:t>
            </a:r>
            <a:r>
              <a:rPr lang="bn-BD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চ্ছা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905000"/>
            <a:ext cx="8229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 লুৎফুল কবির ভুঁইয়া</a:t>
            </a:r>
          </a:p>
          <a:p>
            <a:pPr algn="ctr"/>
            <a:r>
              <a:rPr lang="bn-BD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এ.এল.খান ঊ/বি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চান্দগাঁও,চট্টগ্রাম।</a:t>
            </a:r>
          </a:p>
          <a:p>
            <a:pPr algn="ctr"/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Mobile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:01819873735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7030A0"/>
                </a:solidFill>
                <a:cs typeface="NikoshBAN" pitchFamily="2" charset="0"/>
              </a:rPr>
              <a:t>  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E-mail: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lutful_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4208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@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yahoo.com </a:t>
            </a:r>
          </a:p>
        </p:txBody>
      </p:sp>
    </p:spTree>
    <p:extLst>
      <p:ext uri="{BB962C8B-B14F-4D97-AF65-F5344CB8AC3E}">
        <p14:creationId xmlns:p14="http://schemas.microsoft.com/office/powerpoint/2010/main" val="78335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215277"/>
            <a:ext cx="1752600" cy="25853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প্রধান 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মূলের</a:t>
            </a:r>
          </a:p>
          <a:p>
            <a:pPr lvl="0"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রুপান্তর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33800" y="838200"/>
            <a:ext cx="45720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মূলাকৃতি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মূল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33800" y="2180641"/>
            <a:ext cx="45720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গাজরাকৃতি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মূল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33800" y="3514865"/>
            <a:ext cx="45720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শালগমাকৃতি</a:t>
            </a:r>
            <a:endParaRPr lang="en-US" sz="6000" dirty="0"/>
          </a:p>
        </p:txBody>
      </p:sp>
      <p:sp>
        <p:nvSpPr>
          <p:cNvPr id="7" name="Rounded Rectangle 6"/>
          <p:cNvSpPr/>
          <p:nvPr/>
        </p:nvSpPr>
        <p:spPr>
          <a:xfrm>
            <a:off x="3733800" y="4876800"/>
            <a:ext cx="45720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কন্দাকৃতি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590800" y="1524000"/>
            <a:ext cx="1143000" cy="69127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90800" y="4800600"/>
            <a:ext cx="1143000" cy="762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1"/>
          </p:cNvCxnSpPr>
          <p:nvPr/>
        </p:nvCxnSpPr>
        <p:spPr>
          <a:xfrm>
            <a:off x="2590800" y="4086365"/>
            <a:ext cx="1143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5" idx="1"/>
          </p:cNvCxnSpPr>
          <p:nvPr/>
        </p:nvCxnSpPr>
        <p:spPr>
          <a:xfrm>
            <a:off x="2590800" y="2752141"/>
            <a:ext cx="1143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39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29491" y="2209800"/>
            <a:ext cx="3048000" cy="274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অস্থানিক মূল তিন ধরনের কাজের জন্য রুপান্তরিত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91891" y="990600"/>
            <a:ext cx="4114800" cy="1295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 সঞ্চয়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391891" y="2743200"/>
            <a:ext cx="4218709" cy="1295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যান্ত্রিক ভারসাম্য রক্ষা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91891" y="4495800"/>
            <a:ext cx="4218709" cy="1295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শারীরতত্বীয় কার্য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77491" y="1752600"/>
            <a:ext cx="914400" cy="685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77491" y="4655127"/>
            <a:ext cx="1018309" cy="83127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77491" y="3505200"/>
            <a:ext cx="9144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55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8396" y="152400"/>
            <a:ext cx="4742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 সঞ্চয়ের জন্য রূপান্তর: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4121" y="5968424"/>
            <a:ext cx="1601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কন্দাল মূল: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7440" y="5968425"/>
            <a:ext cx="1409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মিষ্টি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আলু</a:t>
            </a:r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8041"/>
            <a:ext cx="4715528" cy="4635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4600" y="2133600"/>
            <a:ext cx="1869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স্ফীত হয়।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9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76349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গুচ্ছিত মূল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5791200"/>
            <a:ext cx="112082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শতমূলী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r="-1010"/>
          <a:stretch/>
        </p:blipFill>
        <p:spPr>
          <a:xfrm>
            <a:off x="304800" y="990600"/>
            <a:ext cx="5047648" cy="4522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2674180"/>
            <a:ext cx="3709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 গুচ্ছে অবস্থান করে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3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56388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নডুলুজ মূল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638800"/>
            <a:ext cx="1308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আমআদা</a:t>
            </a:r>
            <a:endParaRPr lang="bn-BD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2209800"/>
            <a:ext cx="27270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মূলের অগ্র ভাগে </a:t>
            </a:r>
          </a:p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খাদ্য সঞ্চয় করে।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5349379" cy="428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6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791" y="0"/>
            <a:ext cx="3143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মালা আকৃতির মূল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: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525" y="5943600"/>
            <a:ext cx="1786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করলার মূল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250" y="6012097"/>
            <a:ext cx="3422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স্ফীত ও সংকুচিত হয়।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34" y="806474"/>
            <a:ext cx="6969166" cy="504014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25195" y="2115715"/>
            <a:ext cx="1219200" cy="12440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7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3415" y="5715000"/>
            <a:ext cx="1511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স্তম্ভ মূল: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5715000"/>
            <a:ext cx="104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বটের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805" y="358914"/>
            <a:ext cx="5378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যান্ন্ত্রিক ভারসাম্য রক্ষার্থে রূপান্তর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82"/>
          <a:stretch/>
        </p:blipFill>
        <p:spPr>
          <a:xfrm>
            <a:off x="657539" y="1052944"/>
            <a:ext cx="4719675" cy="4662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411850" y="2306753"/>
            <a:ext cx="34836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গাছকে দৃঢ়তা,অতিরিক্ত</a:t>
            </a:r>
          </a:p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ভার বহন করে।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261864"/>
              </p:ext>
            </p:extLst>
          </p:nvPr>
        </p:nvGraphicFramePr>
        <p:xfrm>
          <a:off x="6553200" y="4419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resentation" showAsIcon="1" r:id="rId5" imgW="914400" imgH="771480" progId="PowerPoint.Show.12">
                  <p:embed/>
                </p:oleObj>
              </mc:Choice>
              <mc:Fallback>
                <p:oleObj name="Presentation" showAsIcon="1" r:id="rId5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53200" y="4419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623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4602" y="3048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ঠেস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মূল: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5530" y="335577"/>
            <a:ext cx="89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কেয়া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0021" y="6096000"/>
            <a:ext cx="7129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দুর্বল কান্ডকে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দাঁড়াতে সাহায্য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55639"/>
            <a:ext cx="7007604" cy="49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3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456" y="540052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আরোহি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মূল: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7456" y="5494623"/>
            <a:ext cx="729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5562600" cy="4438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49378" y="2133600"/>
            <a:ext cx="34708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আকড়ে ধরে উপরে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উঠতে সাহায্য করে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9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2809" y="5921514"/>
            <a:ext cx="21916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ভাসমান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মূল: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568" y="6012873"/>
            <a:ext cx="1447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কচুরিপানা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2199382"/>
            <a:ext cx="32175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 সংগ্রহ ও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ভারসাম্যতে সাহায্য কর।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33" y="457200"/>
            <a:ext cx="5431667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1635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228600"/>
            <a:ext cx="3886200" cy="6400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8032" y="2057400"/>
            <a:ext cx="35781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৭ম শ্রেণি</a:t>
            </a:r>
            <a:endParaRPr lang="en-US" sz="6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bn-BD" sz="4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228599"/>
            <a:ext cx="4648200" cy="63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8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52600" y="76200"/>
            <a:ext cx="5257800" cy="1066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8653" y="4953000"/>
            <a:ext cx="3872345" cy="1676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u="sng" dirty="0" smtClean="0">
                <a:latin typeface="NikoshBAN" pitchFamily="2" charset="0"/>
                <a:cs typeface="NikoshBAN" pitchFamily="2" charset="0"/>
              </a:rPr>
              <a:t>ক-দল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কিসের?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 টি বৈশিষ্ট্য লিখ?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1999" y="4953000"/>
            <a:ext cx="4267201" cy="1676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u="sng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b="1" u="sng" dirty="0" smtClean="0">
                <a:latin typeface="NikoshBAN" pitchFamily="2" charset="0"/>
                <a:cs typeface="NikoshBAN" pitchFamily="2" charset="0"/>
              </a:rPr>
              <a:t>-দল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 কিসের?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২ টি বৈশিষ্ট্য লিখ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>
            <a:stCxn id="2" idx="2"/>
          </p:cNvCxnSpPr>
          <p:nvPr/>
        </p:nvCxnSpPr>
        <p:spPr>
          <a:xfrm>
            <a:off x="4381500" y="1009650"/>
            <a:ext cx="0" cy="58483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2"/>
          <a:stretch/>
        </p:blipFill>
        <p:spPr>
          <a:xfrm>
            <a:off x="318654" y="1295400"/>
            <a:ext cx="3872345" cy="3505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295400"/>
            <a:ext cx="4267201" cy="3505200"/>
          </a:xfrm>
          <a:prstGeom prst="rect">
            <a:avLst/>
          </a:prstGeom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335365"/>
              </p:ext>
            </p:extLst>
          </p:nvPr>
        </p:nvGraphicFramePr>
        <p:xfrm>
          <a:off x="2971800" y="5257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Presentation" showAsIcon="1" r:id="rId6" imgW="914400" imgH="771480" progId="PowerPoint.Show.12">
                  <p:embed/>
                </p:oleObj>
              </mc:Choice>
              <mc:Fallback>
                <p:oleObj name="Presentation" showAsIcon="1" r:id="rId6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71800" y="52578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70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471948"/>
            <a:ext cx="39624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439" y="2286000"/>
            <a:ext cx="8456161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Blip>
                <a:blip r:embed="rId2"/>
              </a:buBlip>
            </a:pP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রূপান্তরিত মূল কি?</a:t>
            </a:r>
          </a:p>
          <a:p>
            <a:pPr marL="685800" indent="-685800">
              <a:buBlip>
                <a:blip r:embed="rId2"/>
              </a:buBlip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প্রধান মূল কত প্রকার ও কি কি?</a:t>
            </a:r>
          </a:p>
          <a:p>
            <a:pPr marL="685800" indent="-685800">
              <a:buBlip>
                <a:blip r:embed="rId2"/>
              </a:buBlip>
            </a:pP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ঠেস মূলের একটি উদাহরণ দাও?</a:t>
            </a:r>
          </a:p>
          <a:p>
            <a:pPr marL="685800" indent="-685800">
              <a:buBlip>
                <a:blip r:embed="rId2"/>
              </a:buBlip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অস্থানিক মূল কি জন্য খাদ্য সঞ্চয় করে? </a:t>
            </a:r>
            <a:endParaRPr lang="bn-BD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77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125450"/>
            <a:ext cx="76546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যান্ত্রিক ভারসাম্য রক্ষায় মূলের রূপান্তরের </a:t>
            </a: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ভূমিকা চিন্হিত চিত্র সহ বিশ্লেষণ কর। </a:t>
            </a:r>
          </a:p>
        </p:txBody>
      </p:sp>
      <p:sp>
        <p:nvSpPr>
          <p:cNvPr id="2" name="Double Wave 1"/>
          <p:cNvSpPr/>
          <p:nvPr/>
        </p:nvSpPr>
        <p:spPr>
          <a:xfrm>
            <a:off x="1905000" y="304800"/>
            <a:ext cx="5105400" cy="2133600"/>
          </a:xfrm>
          <a:prstGeom prst="doubleWave">
            <a:avLst>
              <a:gd name="adj1" fmla="val 12500"/>
              <a:gd name="adj2" fmla="val 30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3400" y="304800"/>
            <a:ext cx="8229600" cy="6248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2057400"/>
            <a:ext cx="575159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3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8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4" t="14197" r="25780" b="37991"/>
          <a:stretch/>
        </p:blipFill>
        <p:spPr>
          <a:xfrm>
            <a:off x="7079258" y="1905000"/>
            <a:ext cx="1787236" cy="2951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8" y="761308"/>
            <a:ext cx="3448532" cy="4953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836" y="255657"/>
            <a:ext cx="3594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0520" y="5334000"/>
            <a:ext cx="3268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1219200" y="4343400"/>
            <a:ext cx="1371600" cy="457200"/>
          </a:xfrm>
          <a:prstGeom prst="left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5715000"/>
            <a:ext cx="1079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মূলের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24600" y="6019800"/>
            <a:ext cx="2545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মূলের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4267200" y="4397514"/>
            <a:ext cx="16514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 মূল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1" t="50000" r="25645"/>
          <a:stretch/>
        </p:blipFill>
        <p:spPr>
          <a:xfrm>
            <a:off x="4110910" y="1852241"/>
            <a:ext cx="2366090" cy="2414959"/>
          </a:xfrm>
          <a:prstGeom prst="rect">
            <a:avLst/>
          </a:prstGeom>
          <a:ln w="19050" cmpd="sng">
            <a:solidFill>
              <a:srgbClr val="FF5050"/>
            </a:solidFill>
          </a:ln>
        </p:spPr>
      </p:pic>
      <p:sp>
        <p:nvSpPr>
          <p:cNvPr id="12" name="Bent Arrow 11"/>
          <p:cNvSpPr/>
          <p:nvPr/>
        </p:nvSpPr>
        <p:spPr>
          <a:xfrm>
            <a:off x="3200400" y="2819400"/>
            <a:ext cx="910510" cy="990600"/>
          </a:xfrm>
          <a:prstGeom prst="ben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477000" y="2819400"/>
            <a:ext cx="602258" cy="533400"/>
          </a:xfrm>
          <a:prstGeom prst="rightArrow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0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  <p:bldP spid="9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457200"/>
            <a:ext cx="7696200" cy="579120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978310"/>
            <a:ext cx="723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 মূলের রূপান্তর</a:t>
            </a:r>
          </a:p>
          <a:p>
            <a:pPr algn="ctr"/>
            <a:r>
              <a:rPr lang="bn-BD" sz="60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তৃতীয় অধ্যায়</a:t>
            </a:r>
          </a:p>
          <a:p>
            <a:pPr algn="ctr"/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উদ্ভিদের বাহ্যিক বৈশিষ্ট্য</a:t>
            </a:r>
            <a:r>
              <a:rPr lang="en-US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6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 নং ২৪-২৫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" y="228600"/>
            <a:ext cx="8458200" cy="617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2286000"/>
            <a:ext cx="723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শিক্ষার্থীরা:-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রূপান্তরিত মূলের সঙ্গা  দিতে পারবে।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মূলের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 ব্যাখ্যা করতে পারবে।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 সঞ্চয়ের জন্য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রূপান্তরিত মূলের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ভূমিকা বিশ্লেষণ করতে পারবে ।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524000" y="771832"/>
            <a:ext cx="6172200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990600"/>
            <a:ext cx="5074444" cy="5074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782" y="108834"/>
            <a:ext cx="3417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ক.মূলাকৃতি মূল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4776" y="5791200"/>
            <a:ext cx="1152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মূলা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1524000"/>
            <a:ext cx="34563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:    খাদ্য সঞ্চয়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:মধ্য ভাগ মোটা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কিন্তু দুই প্রান্ত সরু।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7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1066800"/>
            <a:ext cx="6086475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245" y="304800"/>
            <a:ext cx="3914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খ.গাজরাকৃতি মূল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6073170"/>
            <a:ext cx="228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গাজর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2401163"/>
            <a:ext cx="51812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কাজ: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সঞ্চয়,রসাল।</a:t>
            </a:r>
          </a:p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আকৃতি: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মূলের উপরের দিকে মোটা ;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নিচের দিকে সরু।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4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গ-শালগমাকৃতি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4864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শালগম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2479964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কাজ: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সঞ্চয় 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:গোলাকার হঠাৎ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করে সরু।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561023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9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ঘ.কন্দাকৃতি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655" y="5486400"/>
            <a:ext cx="1988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সন্ধ্যামালতি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1524000"/>
            <a:ext cx="32960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খাদ্য সঞ্চয় 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:নির্দিষ্ট আকার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আকৃতি নেই।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00" y="1524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5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315</Words>
  <Application>Microsoft Office PowerPoint</Application>
  <PresentationFormat>On-screen Show (4:3)</PresentationFormat>
  <Paragraphs>101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Presentation</vt:lpstr>
      <vt:lpstr>Microsoft 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62</cp:revision>
  <dcterms:created xsi:type="dcterms:W3CDTF">2006-08-16T00:00:00Z</dcterms:created>
  <dcterms:modified xsi:type="dcterms:W3CDTF">2013-01-21T18:15:57Z</dcterms:modified>
</cp:coreProperties>
</file>